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88" r:id="rId6"/>
    <p:sldId id="306" r:id="rId7"/>
    <p:sldId id="268" r:id="rId8"/>
    <p:sldId id="267" r:id="rId9"/>
    <p:sldId id="307" r:id="rId10"/>
    <p:sldId id="308" r:id="rId11"/>
    <p:sldId id="309" r:id="rId12"/>
    <p:sldId id="311" r:id="rId13"/>
    <p:sldId id="312" r:id="rId14"/>
    <p:sldId id="313" r:id="rId15"/>
    <p:sldId id="305" r:id="rId16"/>
    <p:sldId id="262" r:id="rId17"/>
  </p:sldIdLst>
  <p:sldSz cx="9144000" cy="5143500" type="screen16x9"/>
  <p:notesSz cx="6858000" cy="9144000"/>
  <p:embeddedFontLs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ontserrat ExtraBold" panose="020B0604020202020204" charset="-52"/>
      <p:bold r:id="rId23"/>
      <p:boldItalic r:id="rId24"/>
    </p:embeddedFont>
    <p:embeddedFont>
      <p:font typeface="Montserrat ExtraLigh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538D8-CE78-419B-AC6E-29529D33F4EA}">
  <a:tblStyle styleId="{EBD538D8-CE78-419B-AC6E-29529D33F4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9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1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23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877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34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4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38033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Веб-разработка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68630" y="324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Кострица</a:t>
            </a:r>
            <a:r>
              <a:rPr lang="ru-RU" dirty="0"/>
              <a:t> Алексей</a:t>
            </a:r>
            <a:r>
              <a:rPr lang="en-US" dirty="0"/>
              <a:t>, </a:t>
            </a:r>
            <a:r>
              <a:rPr lang="ru-RU"/>
              <a:t>Камалов Давлат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08932" y="2080005"/>
            <a:ext cx="3974996" cy="1110568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Браузер,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HTML, HTTP/HTTPS,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сервер,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API,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запросы,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PHP, JavaScript,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высоконагруженные системы, оптимизация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37601" y="199058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7A3649-8888-36D9-80C4-DC99FBE8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56" y="3710244"/>
            <a:ext cx="1167088" cy="1167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8E2403-DB22-6580-925F-8D4E50E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67" y="3776550"/>
            <a:ext cx="1007453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2CE2D0-999F-10E6-8A13-B179E20D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9" y="259410"/>
            <a:ext cx="4193905" cy="4503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48E345-8E53-1F97-FEB7-77FC4BDD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9410"/>
            <a:ext cx="4193904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D0C40-D9D4-894C-96DE-BE9392CE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724079"/>
            <a:ext cx="3901752" cy="3695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DA7EF1-4925-AECA-852C-CF03D926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66" y="724079"/>
            <a:ext cx="3900444" cy="36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32C462-D053-323D-2C6A-C7AA42E6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551C1-9929-BFB8-C215-5E3361A1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74" y="3785551"/>
            <a:ext cx="1007451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517585"/>
            <a:ext cx="3657300" cy="933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7246190" y="1234789"/>
            <a:ext cx="573266" cy="933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-</a:t>
            </a:r>
            <a:endParaRPr sz="7200" dirty="0"/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E5AA047F-8E82-1438-7A47-AE7B4D72AD08}"/>
              </a:ext>
            </a:extLst>
          </p:cNvPr>
          <p:cNvSpPr txBox="1">
            <a:spLocks/>
          </p:cNvSpPr>
          <p:nvPr/>
        </p:nvSpPr>
        <p:spPr>
          <a:xfrm>
            <a:off x="4572000" y="1258605"/>
            <a:ext cx="612475" cy="93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7200" dirty="0"/>
              <a:t>+</a:t>
            </a:r>
            <a:endParaRPr lang="en-US" sz="7200" dirty="0"/>
          </a:p>
        </p:txBody>
      </p:sp>
      <p:sp>
        <p:nvSpPr>
          <p:cNvPr id="3" name="Google Shape;266;p48">
            <a:extLst>
              <a:ext uri="{FF2B5EF4-FFF2-40B4-BE49-F238E27FC236}">
                <a16:creationId xmlns:a16="http://schemas.microsoft.com/office/drawing/2014/main" id="{C7468AD2-BD1C-80CF-A539-B24A8B4C40D0}"/>
              </a:ext>
            </a:extLst>
          </p:cNvPr>
          <p:cNvSpPr txBox="1">
            <a:spLocks/>
          </p:cNvSpPr>
          <p:nvPr/>
        </p:nvSpPr>
        <p:spPr>
          <a:xfrm>
            <a:off x="3298315" y="2439700"/>
            <a:ext cx="2679791" cy="187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Отличный материал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Понятные объяснения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Задание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0A506499-A1EE-BC67-5BA5-5ED4116C747F}"/>
              </a:ext>
            </a:extLst>
          </p:cNvPr>
          <p:cNvSpPr txBox="1">
            <a:spLocks/>
          </p:cNvSpPr>
          <p:nvPr/>
        </p:nvSpPr>
        <p:spPr>
          <a:xfrm>
            <a:off x="6202347" y="2348747"/>
            <a:ext cx="2837400" cy="254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делал этот интенсив в 2 часа ночи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очень хотел спать(понятно по </a:t>
            </a:r>
            <a:r>
              <a:rPr lang="en-US" sz="1600" dirty="0" err="1">
                <a:solidFill>
                  <a:schemeClr val="lt1"/>
                </a:solidFill>
              </a:rPr>
              <a:t>qr</a:t>
            </a:r>
            <a:r>
              <a:rPr lang="ru-RU" sz="1600" dirty="0">
                <a:solidFill>
                  <a:schemeClr val="lt1"/>
                </a:solidFill>
              </a:rPr>
              <a:t> кодам)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не выспался</a:t>
            </a: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5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41">
            <a:extLst>
              <a:ext uri="{FF2B5EF4-FFF2-40B4-BE49-F238E27FC236}">
                <a16:creationId xmlns:a16="http://schemas.microsoft.com/office/drawing/2014/main" id="{14E4E414-24B3-BE74-04FD-ABCB6465188F}"/>
              </a:ext>
            </a:extLst>
          </p:cNvPr>
          <p:cNvSpPr txBox="1">
            <a:spLocks/>
          </p:cNvSpPr>
          <p:nvPr/>
        </p:nvSpPr>
        <p:spPr>
          <a:xfrm>
            <a:off x="434714" y="1342044"/>
            <a:ext cx="8626840" cy="129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chemeClr val="lt1"/>
              </a:buClr>
              <a:buSzPts val="6000"/>
            </a:pPr>
            <a:r>
              <a:rPr lang="en-US" sz="6000" b="1" dirty="0" err="1">
                <a:solidFill>
                  <a:schemeClr val="lt1"/>
                </a:solidFill>
              </a:rPr>
              <a:t>Cgfcb,j</a:t>
            </a:r>
            <a:r>
              <a:rPr lang="en-US" sz="6000" b="1" dirty="0">
                <a:solidFill>
                  <a:schemeClr val="lt1"/>
                </a:solidFill>
              </a:rPr>
              <a:t> pf </a:t>
            </a:r>
            <a:r>
              <a:rPr lang="en-US" sz="6000" b="1" dirty="0" err="1">
                <a:solidFill>
                  <a:schemeClr val="lt1"/>
                </a:solidFill>
              </a:rPr>
              <a:t>dybvfybt</a:t>
            </a:r>
            <a:r>
              <a:rPr lang="en-US" sz="6000" b="1" dirty="0">
                <a:solidFill>
                  <a:schemeClr val="lt1"/>
                </a:solidFill>
              </a:rPr>
              <a:t>!</a:t>
            </a:r>
            <a:endParaRPr lang="ru-RU" sz="6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slide structure based on a multi-purpose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An assortment of illustrations and pictures that are suitable for use in the presentation can be found in the </a:t>
            </a:r>
            <a:r>
              <a:rPr lang="en" b="1"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" action="ppaction://noaction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" action="ppaction://noaction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delete this slide when you’re done editing the presentation.</a:t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+ и - курса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4"/>
            <a:ext cx="2067000" cy="480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Здесь я вкратце расскажу в чем суть курса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C1864B13-133C-292B-1B08-1C710CEBFB47}"/>
              </a:ext>
            </a:extLst>
          </p:cNvPr>
          <p:cNvSpPr txBox="1">
            <a:spLocks/>
          </p:cNvSpPr>
          <p:nvPr/>
        </p:nvSpPr>
        <p:spPr>
          <a:xfrm>
            <a:off x="921350" y="841932"/>
            <a:ext cx="3182114" cy="40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2"/>
              </a:buClr>
              <a:buSzPts val="3600"/>
              <a:buFont typeface="Montserrat ExtraBold"/>
              <a:buNone/>
              <a:defRPr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/>
              <a:t>Структура </a:t>
            </a:r>
            <a:endParaRPr lang="en-US" sz="2400" dirty="0"/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4D4BA27E-A140-E6C2-8E24-EAA5AF01BD3D}"/>
              </a:ext>
            </a:extLst>
          </p:cNvPr>
          <p:cNvCxnSpPr/>
          <p:nvPr/>
        </p:nvCxnSpPr>
        <p:spPr>
          <a:xfrm>
            <a:off x="1026200" y="77251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🤭">
            <a:extLst>
              <a:ext uri="{FF2B5EF4-FFF2-40B4-BE49-F238E27FC236}">
                <a16:creationId xmlns:a16="http://schemas.microsoft.com/office/drawing/2014/main" id="{9C3E53C9-6B88-EB56-3B75-0A770B9D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3" y="3284950"/>
            <a:ext cx="319813" cy="3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ADC228-6028-0814-60FF-49E519C7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40" y="3748051"/>
            <a:ext cx="999901" cy="999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 поделены на 5 видео, в которых поэтапно рассказывают о </a:t>
            </a:r>
            <a:r>
              <a:rPr lang="ru-RU" dirty="0" err="1"/>
              <a:t>фронтенде</a:t>
            </a:r>
            <a:r>
              <a:rPr lang="ru-RU" dirty="0"/>
              <a:t>:</a:t>
            </a:r>
          </a:p>
          <a:p>
            <a:pPr marL="285750" indent="-285750"/>
            <a:r>
              <a:rPr lang="ru-RU" dirty="0"/>
              <a:t>Веб разработчик </a:t>
            </a:r>
          </a:p>
          <a:p>
            <a:pPr marL="0" indent="0">
              <a:buNone/>
            </a:pPr>
            <a:r>
              <a:rPr lang="ru-RU" dirty="0"/>
              <a:t>Здесь нам показывают базовые технологии, а то есть обратную сторону веб сайтов на примере человека идущего за покупками.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4A586A-BE9F-7F31-AF84-44779FA4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71750"/>
            <a:ext cx="3728785" cy="1695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5F655-058D-64F9-704D-27ECD06D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76" y="2571750"/>
            <a:ext cx="3728785" cy="1711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0;p70">
            <a:extLst>
              <a:ext uri="{FF2B5EF4-FFF2-40B4-BE49-F238E27FC236}">
                <a16:creationId xmlns:a16="http://schemas.microsoft.com/office/drawing/2014/main" id="{C1F822F8-A89A-2ACA-F643-922220F807CF}"/>
              </a:ext>
            </a:extLst>
          </p:cNvPr>
          <p:cNvSpPr txBox="1">
            <a:spLocks/>
          </p:cNvSpPr>
          <p:nvPr/>
        </p:nvSpPr>
        <p:spPr>
          <a:xfrm>
            <a:off x="6100733" y="333476"/>
            <a:ext cx="28507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12" name="Google Shape;2191;p70">
            <a:extLst>
              <a:ext uri="{FF2B5EF4-FFF2-40B4-BE49-F238E27FC236}">
                <a16:creationId xmlns:a16="http://schemas.microsoft.com/office/drawing/2014/main" id="{EAA887DD-493B-D67F-6567-374EC570E06A}"/>
              </a:ext>
            </a:extLst>
          </p:cNvPr>
          <p:cNvSpPr txBox="1">
            <a:spLocks/>
          </p:cNvSpPr>
          <p:nvPr/>
        </p:nvSpPr>
        <p:spPr>
          <a:xfrm>
            <a:off x="4322133" y="860586"/>
            <a:ext cx="4629300" cy="152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</a:rPr>
              <a:t>С чего начать</a:t>
            </a:r>
          </a:p>
          <a:p>
            <a:pPr marL="0" indent="0" algn="l">
              <a:buClr>
                <a:schemeClr val="lt1"/>
              </a:buClr>
            </a:pPr>
            <a:r>
              <a:rPr lang="ru-RU" dirty="0">
                <a:solidFill>
                  <a:schemeClr val="lt1"/>
                </a:solidFill>
              </a:rPr>
              <a:t>Здесь представлены онлайн сервисы с помощью которых можно обучиться веб разработке, где задать интересующие вопросы, посмотреть из чего состоят сайты и приложения и просто с чего начать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solidFill>
                <a:schemeClr val="lt1"/>
              </a:solidFill>
            </a:endParaRPr>
          </a:p>
        </p:txBody>
      </p:sp>
      <p:cxnSp>
        <p:nvCxnSpPr>
          <p:cNvPr id="13" name="Google Shape;2192;p70">
            <a:extLst>
              <a:ext uri="{FF2B5EF4-FFF2-40B4-BE49-F238E27FC236}">
                <a16:creationId xmlns:a16="http://schemas.microsoft.com/office/drawing/2014/main" id="{0876BAD5-7B2A-B4B4-3BC9-42EBE0B5425C}"/>
              </a:ext>
            </a:extLst>
          </p:cNvPr>
          <p:cNvCxnSpPr/>
          <p:nvPr/>
        </p:nvCxnSpPr>
        <p:spPr>
          <a:xfrm>
            <a:off x="6188433" y="3024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2B36D0-9EA3-588D-72CB-03BE0D8E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32" y="2493712"/>
            <a:ext cx="4415931" cy="21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0;p70">
            <a:extLst>
              <a:ext uri="{FF2B5EF4-FFF2-40B4-BE49-F238E27FC236}">
                <a16:creationId xmlns:a16="http://schemas.microsoft.com/office/drawing/2014/main" id="{41D4EAA6-B94F-7D0E-6B4B-981F08AFF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5" name="Google Shape;2191;p70">
            <a:extLst>
              <a:ext uri="{FF2B5EF4-FFF2-40B4-BE49-F238E27FC236}">
                <a16:creationId xmlns:a16="http://schemas.microsoft.com/office/drawing/2014/main" id="{B3788492-301B-95BC-DBFA-C566007ED01A}"/>
              </a:ext>
            </a:extLst>
          </p:cNvPr>
          <p:cNvSpPr txBox="1">
            <a:spLocks/>
          </p:cNvSpPr>
          <p:nvPr/>
        </p:nvSpPr>
        <p:spPr>
          <a:xfrm>
            <a:off x="621400" y="996176"/>
            <a:ext cx="4946400" cy="1575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Базовые технологии интернета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представлена основа для разработки сайтов: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HTML(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Объявить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CSS(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Оформить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JavaScript(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Действия кнопки). А также говорится о том, насколько масштабные работы проделывают </a:t>
            </a:r>
            <a:r>
              <a:rPr lang="ru-RU" dirty="0" err="1">
                <a:solidFill>
                  <a:schemeClr val="lt1"/>
                </a:solidFill>
                <a:latin typeface="Montserrat"/>
                <a:sym typeface="Montserrat"/>
              </a:rPr>
              <a:t>фронтенд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 разработчики.</a:t>
            </a:r>
          </a:p>
        </p:txBody>
      </p:sp>
      <p:cxnSp>
        <p:nvCxnSpPr>
          <p:cNvPr id="6" name="Google Shape;2192;p70">
            <a:extLst>
              <a:ext uri="{FF2B5EF4-FFF2-40B4-BE49-F238E27FC236}">
                <a16:creationId xmlns:a16="http://schemas.microsoft.com/office/drawing/2014/main" id="{3826509B-3D4A-1DD3-6307-C4E7248F112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78AD6-159D-04E0-37EE-AC73AF7B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84417"/>
            <a:ext cx="4269779" cy="20098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215DE6B-B14D-8BB6-29E5-00C403CC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1" y="2571750"/>
            <a:ext cx="3743568" cy="2009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90;p70">
            <a:extLst>
              <a:ext uri="{FF2B5EF4-FFF2-40B4-BE49-F238E27FC236}">
                <a16:creationId xmlns:a16="http://schemas.microsoft.com/office/drawing/2014/main" id="{9DB15411-09DC-67FE-4A08-B5E7D90195AA}"/>
              </a:ext>
            </a:extLst>
          </p:cNvPr>
          <p:cNvSpPr txBox="1">
            <a:spLocks/>
          </p:cNvSpPr>
          <p:nvPr/>
        </p:nvSpPr>
        <p:spPr>
          <a:xfrm>
            <a:off x="5965199" y="401895"/>
            <a:ext cx="2850700" cy="5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7" name="Google Shape;2191;p70">
            <a:extLst>
              <a:ext uri="{FF2B5EF4-FFF2-40B4-BE49-F238E27FC236}">
                <a16:creationId xmlns:a16="http://schemas.microsoft.com/office/drawing/2014/main" id="{C213DDCF-3BE4-BD19-B6F3-2B084FF466E4}"/>
              </a:ext>
            </a:extLst>
          </p:cNvPr>
          <p:cNvSpPr txBox="1">
            <a:spLocks/>
          </p:cNvSpPr>
          <p:nvPr/>
        </p:nvSpPr>
        <p:spPr>
          <a:xfrm>
            <a:off x="5072331" y="953044"/>
            <a:ext cx="3877022" cy="1488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Инструменты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рассказывают о развитии целой экосистеме, о создании браузера и его совершенствования</a:t>
            </a:r>
          </a:p>
        </p:txBody>
      </p:sp>
      <p:cxnSp>
        <p:nvCxnSpPr>
          <p:cNvPr id="8" name="Google Shape;2192;p70">
            <a:extLst>
              <a:ext uri="{FF2B5EF4-FFF2-40B4-BE49-F238E27FC236}">
                <a16:creationId xmlns:a16="http://schemas.microsoft.com/office/drawing/2014/main" id="{DB17A57A-E6D1-56DE-471B-C6BE59744780}"/>
              </a:ext>
            </a:extLst>
          </p:cNvPr>
          <p:cNvCxnSpPr/>
          <p:nvPr/>
        </p:nvCxnSpPr>
        <p:spPr>
          <a:xfrm>
            <a:off x="6052899" y="3987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E337C4-CD1C-77F3-72E7-8651E29E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1" y="261629"/>
            <a:ext cx="3604269" cy="19940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66B213-85B8-2641-DE8B-8D06FB7D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0" y="2740261"/>
            <a:ext cx="3604269" cy="1988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dirty="0"/>
              <a:t>Веб ВКонтакте</a:t>
            </a:r>
          </a:p>
          <a:p>
            <a:pPr marL="0" indent="0">
              <a:buNone/>
            </a:pPr>
            <a:r>
              <a:rPr lang="ru-RU" dirty="0"/>
              <a:t>Здесь разбирают </a:t>
            </a:r>
            <a:r>
              <a:rPr lang="ru-RU" dirty="0" err="1"/>
              <a:t>фронтенд</a:t>
            </a:r>
            <a:r>
              <a:rPr lang="ru-RU" dirty="0"/>
              <a:t> ВК 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8D1BC-7DF6-A6EE-07FD-0468E250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2" y="1726266"/>
            <a:ext cx="3386125" cy="22921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E560D4-53D5-556D-4C60-AFD2D513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03" y="1740291"/>
            <a:ext cx="3646544" cy="22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977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407</Words>
  <Application>Microsoft Office PowerPoint</Application>
  <PresentationFormat>Экран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Montserrat ExtraBold</vt:lpstr>
      <vt:lpstr>Montserrat</vt:lpstr>
      <vt:lpstr>Montserrat ExtraLight</vt:lpstr>
      <vt:lpstr>Futuristic Background by Slidesgo</vt:lpstr>
      <vt:lpstr>Веб-разработка</vt:lpstr>
      <vt:lpstr>CONTENTS OF THIS TEMPLATE</vt:lpstr>
      <vt:lpstr>01</vt:lpstr>
      <vt:lpstr>Лекции</vt:lpstr>
      <vt:lpstr>Лекции</vt:lpstr>
      <vt:lpstr>Презентация PowerPoint</vt:lpstr>
      <vt:lpstr>Лекции</vt:lpstr>
      <vt:lpstr>Презентация PowerPoint</vt:lpstr>
      <vt:lpstr>Лекции</vt:lpstr>
      <vt:lpstr>Задание</vt:lpstr>
      <vt:lpstr>Презентация PowerPoint</vt:lpstr>
      <vt:lpstr>Презентация PowerPoint</vt:lpstr>
      <vt:lpstr>Презентация PowerPoint</vt:lpstr>
      <vt:lpstr>Итоги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Веб-разработка</dc:title>
  <dc:creator>Huawei</dc:creator>
  <cp:lastModifiedBy>Администратор</cp:lastModifiedBy>
  <cp:revision>3</cp:revision>
  <dcterms:modified xsi:type="dcterms:W3CDTF">2023-05-05T09:18:02Z</dcterms:modified>
</cp:coreProperties>
</file>